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sldIdLst>
    <p:sldId id="256" r:id="rId2"/>
    <p:sldId id="270" r:id="rId3"/>
    <p:sldId id="269" r:id="rId4"/>
    <p:sldId id="278" r:id="rId5"/>
    <p:sldId id="267" r:id="rId6"/>
    <p:sldId id="257" r:id="rId7"/>
    <p:sldId id="260" r:id="rId8"/>
    <p:sldId id="259" r:id="rId9"/>
    <p:sldId id="271" r:id="rId10"/>
    <p:sldId id="274" r:id="rId11"/>
    <p:sldId id="275" r:id="rId12"/>
    <p:sldId id="276" r:id="rId13"/>
    <p:sldId id="27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ancoli 22899 ITS Cloud DevOps CE" userId="S::g.biancoli@itsolivetti.it::8e9fa0ad-da3a-45c3-9b96-90c8e85d13b8" providerId="AD" clId="Web-{8BE3D418-A39B-B843-AFBB-A3E543E1446B}"/>
    <pc:docChg chg="addSld modSld">
      <pc:chgData name="Biancoli 22899 ITS Cloud DevOps CE" userId="S::g.biancoli@itsolivetti.it::8e9fa0ad-da3a-45c3-9b96-90c8e85d13b8" providerId="AD" clId="Web-{8BE3D418-A39B-B843-AFBB-A3E543E1446B}" dt="2025-04-23T15:22:44.772" v="152"/>
      <pc:docMkLst>
        <pc:docMk/>
      </pc:docMkLst>
      <pc:sldChg chg="addSp delSp modSp">
        <pc:chgData name="Biancoli 22899 ITS Cloud DevOps CE" userId="S::g.biancoli@itsolivetti.it::8e9fa0ad-da3a-45c3-9b96-90c8e85d13b8" providerId="AD" clId="Web-{8BE3D418-A39B-B843-AFBB-A3E543E1446B}" dt="2025-04-23T14:46:54.020" v="120" actId="20577"/>
        <pc:sldMkLst>
          <pc:docMk/>
          <pc:sldMk cId="3962583941" sldId="256"/>
        </pc:sldMkLst>
        <pc:spChg chg="mod">
          <ac:chgData name="Biancoli 22899 ITS Cloud DevOps CE" userId="S::g.biancoli@itsolivetti.it::8e9fa0ad-da3a-45c3-9b96-90c8e85d13b8" providerId="AD" clId="Web-{8BE3D418-A39B-B843-AFBB-A3E543E1446B}" dt="2025-04-23T14:43:24.332" v="91" actId="20577"/>
          <ac:spMkLst>
            <pc:docMk/>
            <pc:sldMk cId="3962583941" sldId="256"/>
            <ac:spMk id="2" creationId="{00000000-0000-0000-0000-000000000000}"/>
          </ac:spMkLst>
        </pc:spChg>
        <pc:spChg chg="add mod">
          <ac:chgData name="Biancoli 22899 ITS Cloud DevOps CE" userId="S::g.biancoli@itsolivetti.it::8e9fa0ad-da3a-45c3-9b96-90c8e85d13b8" providerId="AD" clId="Web-{8BE3D418-A39B-B843-AFBB-A3E543E1446B}" dt="2025-04-23T14:46:54.020" v="120" actId="20577"/>
          <ac:spMkLst>
            <pc:docMk/>
            <pc:sldMk cId="3962583941" sldId="256"/>
            <ac:spMk id="6" creationId="{A54E0DF4-D5B0-8D20-271F-E8E9E95DA73B}"/>
          </ac:spMkLst>
        </pc:spChg>
        <pc:spChg chg="add mod">
          <ac:chgData name="Biancoli 22899 ITS Cloud DevOps CE" userId="S::g.biancoli@itsolivetti.it::8e9fa0ad-da3a-45c3-9b96-90c8e85d13b8" providerId="AD" clId="Web-{8BE3D418-A39B-B843-AFBB-A3E543E1446B}" dt="2025-04-23T14:46:09.517" v="116" actId="20577"/>
          <ac:spMkLst>
            <pc:docMk/>
            <pc:sldMk cId="3962583941" sldId="256"/>
            <ac:spMk id="7" creationId="{6030D5C0-0B81-E5DE-5A47-2BECB3EB1D92}"/>
          </ac:spMkLst>
        </pc:spChg>
      </pc:sldChg>
      <pc:sldChg chg="addSp delSp modSp new">
        <pc:chgData name="Biancoli 22899 ITS Cloud DevOps CE" userId="S::g.biancoli@itsolivetti.it::8e9fa0ad-da3a-45c3-9b96-90c8e85d13b8" providerId="AD" clId="Web-{8BE3D418-A39B-B843-AFBB-A3E543E1446B}" dt="2025-04-23T15:21:50.051" v="147" actId="14100"/>
        <pc:sldMkLst>
          <pc:docMk/>
          <pc:sldMk cId="413358856" sldId="257"/>
        </pc:sldMkLst>
        <pc:picChg chg="add mod">
          <ac:chgData name="Biancoli 22899 ITS Cloud DevOps CE" userId="S::g.biancoli@itsolivetti.it::8e9fa0ad-da3a-45c3-9b96-90c8e85d13b8" providerId="AD" clId="Web-{8BE3D418-A39B-B843-AFBB-A3E543E1446B}" dt="2025-04-23T15:21:50.051" v="147" actId="14100"/>
          <ac:picMkLst>
            <pc:docMk/>
            <pc:sldMk cId="413358856" sldId="257"/>
            <ac:picMk id="2" creationId="{0851CD25-B21C-00CE-4C0F-AD14CA53C5E6}"/>
          </ac:picMkLst>
        </pc:picChg>
      </pc:sldChg>
      <pc:sldChg chg="delSp modSp new">
        <pc:chgData name="Biancoli 22899 ITS Cloud DevOps CE" userId="S::g.biancoli@itsolivetti.it::8e9fa0ad-da3a-45c3-9b96-90c8e85d13b8" providerId="AD" clId="Web-{8BE3D418-A39B-B843-AFBB-A3E543E1446B}" dt="2025-04-23T15:22:44.772" v="152"/>
        <pc:sldMkLst>
          <pc:docMk/>
          <pc:sldMk cId="744820352" sldId="258"/>
        </pc:sldMkLst>
      </pc:sldChg>
    </pc:docChg>
  </pc:docChgLst>
  <pc:docChgLst>
    <pc:chgData name="Biancoli 22899 ITS Cloud DevOps CE" userId="8e9fa0ad-da3a-45c3-9b96-90c8e85d13b8" providerId="ADAL" clId="{350A9B61-297F-414D-8B32-BC8F1CC4620F}"/>
    <pc:docChg chg="undo custSel addSld delSld modSld sldOrd modMainMaster">
      <pc:chgData name="Biancoli 22899 ITS Cloud DevOps CE" userId="8e9fa0ad-da3a-45c3-9b96-90c8e85d13b8" providerId="ADAL" clId="{350A9B61-297F-414D-8B32-BC8F1CC4620F}" dt="2025-04-27T18:49:50.676" v="379" actId="14100"/>
      <pc:docMkLst>
        <pc:docMk/>
      </pc:docMkLst>
      <pc:sldChg chg="addSp delSp modSp mod setBg">
        <pc:chgData name="Biancoli 22899 ITS Cloud DevOps CE" userId="8e9fa0ad-da3a-45c3-9b96-90c8e85d13b8" providerId="ADAL" clId="{350A9B61-297F-414D-8B32-BC8F1CC4620F}" dt="2025-04-27T15:29:57.350" v="268" actId="14100"/>
        <pc:sldMkLst>
          <pc:docMk/>
          <pc:sldMk cId="3962583941" sldId="256"/>
        </pc:sldMkLst>
        <pc:spChg chg="mod">
          <ac:chgData name="Biancoli 22899 ITS Cloud DevOps CE" userId="8e9fa0ad-da3a-45c3-9b96-90c8e85d13b8" providerId="ADAL" clId="{350A9B61-297F-414D-8B32-BC8F1CC4620F}" dt="2025-04-27T03:19:26.308" v="151" actId="27636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Biancoli 22899 ITS Cloud DevOps CE" userId="8e9fa0ad-da3a-45c3-9b96-90c8e85d13b8" providerId="ADAL" clId="{350A9B61-297F-414D-8B32-BC8F1CC4620F}" dt="2025-04-27T03:27:55.810" v="230" actId="20577"/>
          <ac:spMkLst>
            <pc:docMk/>
            <pc:sldMk cId="3962583941" sldId="256"/>
            <ac:spMk id="6" creationId="{A54E0DF4-D5B0-8D20-271F-E8E9E95DA73B}"/>
          </ac:spMkLst>
        </pc:spChg>
        <pc:picChg chg="add mod">
          <ac:chgData name="Biancoli 22899 ITS Cloud DevOps CE" userId="8e9fa0ad-da3a-45c3-9b96-90c8e85d13b8" providerId="ADAL" clId="{350A9B61-297F-414D-8B32-BC8F1CC4620F}" dt="2025-04-27T03:19:36.010" v="152" actId="1076"/>
          <ac:picMkLst>
            <pc:docMk/>
            <pc:sldMk cId="3962583941" sldId="256"/>
            <ac:picMk id="8" creationId="{41A3B9AB-18D9-76FC-77D0-6E314E6F20A1}"/>
          </ac:picMkLst>
        </pc:picChg>
        <pc:picChg chg="add mod">
          <ac:chgData name="Biancoli 22899 ITS Cloud DevOps CE" userId="8e9fa0ad-da3a-45c3-9b96-90c8e85d13b8" providerId="ADAL" clId="{350A9B61-297F-414D-8B32-BC8F1CC4620F}" dt="2025-04-27T03:18:02.723" v="145" actId="14100"/>
          <ac:picMkLst>
            <pc:docMk/>
            <pc:sldMk cId="3962583941" sldId="256"/>
            <ac:picMk id="10" creationId="{A9D4696B-2FDF-EAB7-03BA-4F319266C193}"/>
          </ac:picMkLst>
        </pc:picChg>
        <pc:picChg chg="add mod">
          <ac:chgData name="Biancoli 22899 ITS Cloud DevOps CE" userId="8e9fa0ad-da3a-45c3-9b96-90c8e85d13b8" providerId="ADAL" clId="{350A9B61-297F-414D-8B32-BC8F1CC4620F}" dt="2025-04-27T03:33:55.393" v="236" actId="14100"/>
          <ac:picMkLst>
            <pc:docMk/>
            <pc:sldMk cId="3962583941" sldId="256"/>
            <ac:picMk id="12" creationId="{128A1C19-5AFB-0370-2552-61493D4D830F}"/>
          </ac:picMkLst>
        </pc:picChg>
        <pc:picChg chg="add mod">
          <ac:chgData name="Biancoli 22899 ITS Cloud DevOps CE" userId="8e9fa0ad-da3a-45c3-9b96-90c8e85d13b8" providerId="ADAL" clId="{350A9B61-297F-414D-8B32-BC8F1CC4620F}" dt="2025-04-27T15:29:57.350" v="268" actId="14100"/>
          <ac:picMkLst>
            <pc:docMk/>
            <pc:sldMk cId="3962583941" sldId="256"/>
            <ac:picMk id="16" creationId="{D4C138AD-E2EB-D984-480F-4A228B099DAC}"/>
          </ac:picMkLst>
        </pc:picChg>
      </pc:sldChg>
      <pc:sldChg chg="modSp mod ord">
        <pc:chgData name="Biancoli 22899 ITS Cloud DevOps CE" userId="8e9fa0ad-da3a-45c3-9b96-90c8e85d13b8" providerId="ADAL" clId="{350A9B61-297F-414D-8B32-BC8F1CC4620F}" dt="2025-04-27T03:35:49.964" v="240" actId="14100"/>
        <pc:sldMkLst>
          <pc:docMk/>
          <pc:sldMk cId="413358856" sldId="257"/>
        </pc:sldMkLst>
        <pc:picChg chg="mod">
          <ac:chgData name="Biancoli 22899 ITS Cloud DevOps CE" userId="8e9fa0ad-da3a-45c3-9b96-90c8e85d13b8" providerId="ADAL" clId="{350A9B61-297F-414D-8B32-BC8F1CC4620F}" dt="2025-04-27T03:35:49.964" v="240" actId="14100"/>
          <ac:picMkLst>
            <pc:docMk/>
            <pc:sldMk cId="413358856" sldId="257"/>
            <ac:picMk id="2" creationId="{0851CD25-B21C-00CE-4C0F-AD14CA53C5E6}"/>
          </ac:picMkLst>
        </pc:picChg>
      </pc:sldChg>
      <pc:sldChg chg="modSp mod">
        <pc:chgData name="Biancoli 22899 ITS Cloud DevOps CE" userId="8e9fa0ad-da3a-45c3-9b96-90c8e85d13b8" providerId="ADAL" clId="{350A9B61-297F-414D-8B32-BC8F1CC4620F}" dt="2025-04-27T03:36:10.620" v="242" actId="207"/>
        <pc:sldMkLst>
          <pc:docMk/>
          <pc:sldMk cId="853350534" sldId="259"/>
        </pc:sldMkLst>
        <pc:spChg chg="mod">
          <ac:chgData name="Biancoli 22899 ITS Cloud DevOps CE" userId="8e9fa0ad-da3a-45c3-9b96-90c8e85d13b8" providerId="ADAL" clId="{350A9B61-297F-414D-8B32-BC8F1CC4620F}" dt="2025-04-27T03:36:10.620" v="242" actId="207"/>
          <ac:spMkLst>
            <pc:docMk/>
            <pc:sldMk cId="853350534" sldId="259"/>
            <ac:spMk id="7" creationId="{CA1D169B-2A44-F2A7-1F8F-50BE7D5C24E6}"/>
          </ac:spMkLst>
        </pc:spChg>
      </pc:sldChg>
      <pc:sldChg chg="addSp modSp ord">
        <pc:chgData name="Biancoli 22899 ITS Cloud DevOps CE" userId="8e9fa0ad-da3a-45c3-9b96-90c8e85d13b8" providerId="ADAL" clId="{350A9B61-297F-414D-8B32-BC8F1CC4620F}" dt="2025-04-25T02:42:27.670" v="1"/>
        <pc:sldMkLst>
          <pc:docMk/>
          <pc:sldMk cId="3548364276" sldId="260"/>
        </pc:sldMkLst>
        <pc:picChg chg="add mod">
          <ac:chgData name="Biancoli 22899 ITS Cloud DevOps CE" userId="8e9fa0ad-da3a-45c3-9b96-90c8e85d13b8" providerId="ADAL" clId="{350A9B61-297F-414D-8B32-BC8F1CC4620F}" dt="2025-04-25T02:42:03.720" v="0" actId="931"/>
          <ac:picMkLst>
            <pc:docMk/>
            <pc:sldMk cId="3548364276" sldId="260"/>
            <ac:picMk id="3" creationId="{61846402-544C-5A39-9B90-173120072194}"/>
          </ac:picMkLst>
        </pc:picChg>
      </pc:sldChg>
      <pc:sldChg chg="addSp delSp modSp new mod ord">
        <pc:chgData name="Biancoli 22899 ITS Cloud DevOps CE" userId="8e9fa0ad-da3a-45c3-9b96-90c8e85d13b8" providerId="ADAL" clId="{350A9B61-297F-414D-8B32-BC8F1CC4620F}" dt="2025-04-25T03:07:25.350" v="13" actId="14100"/>
        <pc:sldMkLst>
          <pc:docMk/>
          <pc:sldMk cId="2640591177" sldId="261"/>
        </pc:sldMkLst>
      </pc:sldChg>
      <pc:sldChg chg="addSp delSp modSp new mod ord">
        <pc:chgData name="Biancoli 22899 ITS Cloud DevOps CE" userId="8e9fa0ad-da3a-45c3-9b96-90c8e85d13b8" providerId="ADAL" clId="{350A9B61-297F-414D-8B32-BC8F1CC4620F}" dt="2025-04-26T04:01:04.618" v="83"/>
        <pc:sldMkLst>
          <pc:docMk/>
          <pc:sldMk cId="2803941783" sldId="262"/>
        </pc:sldMkLst>
      </pc:sldChg>
      <pc:sldChg chg="addSp delSp modSp new mod ord">
        <pc:chgData name="Biancoli 22899 ITS Cloud DevOps CE" userId="8e9fa0ad-da3a-45c3-9b96-90c8e85d13b8" providerId="ADAL" clId="{350A9B61-297F-414D-8B32-BC8F1CC4620F}" dt="2025-04-26T02:35:55.094" v="55"/>
        <pc:sldMkLst>
          <pc:docMk/>
          <pc:sldMk cId="2025218896" sldId="263"/>
        </pc:sldMkLst>
      </pc:sldChg>
      <pc:sldChg chg="addSp delSp modSp new mod ord">
        <pc:chgData name="Biancoli 22899 ITS Cloud DevOps CE" userId="8e9fa0ad-da3a-45c3-9b96-90c8e85d13b8" providerId="ADAL" clId="{350A9B61-297F-414D-8B32-BC8F1CC4620F}" dt="2025-04-26T04:01:41.700" v="85"/>
        <pc:sldMkLst>
          <pc:docMk/>
          <pc:sldMk cId="2179527733" sldId="264"/>
        </pc:sldMkLst>
      </pc:sldChg>
      <pc:sldChg chg="addSp delSp modSp new del mod">
        <pc:chgData name="Biancoli 22899 ITS Cloud DevOps CE" userId="8e9fa0ad-da3a-45c3-9b96-90c8e85d13b8" providerId="ADAL" clId="{350A9B61-297F-414D-8B32-BC8F1CC4620F}" dt="2025-04-26T02:33:09.101" v="41" actId="2696"/>
        <pc:sldMkLst>
          <pc:docMk/>
          <pc:sldMk cId="2437197485" sldId="264"/>
        </pc:sldMkLst>
      </pc:sldChg>
      <pc:sldChg chg="addSp delSp modSp new mod ord">
        <pc:chgData name="Biancoli 22899 ITS Cloud DevOps CE" userId="8e9fa0ad-da3a-45c3-9b96-90c8e85d13b8" providerId="ADAL" clId="{350A9B61-297F-414D-8B32-BC8F1CC4620F}" dt="2025-04-26T04:00:17.840" v="79"/>
        <pc:sldMkLst>
          <pc:docMk/>
          <pc:sldMk cId="150242478" sldId="265"/>
        </pc:sldMkLst>
      </pc:sldChg>
      <pc:sldChg chg="addSp delSp modSp new mod ord">
        <pc:chgData name="Biancoli 22899 ITS Cloud DevOps CE" userId="8e9fa0ad-da3a-45c3-9b96-90c8e85d13b8" providerId="ADAL" clId="{350A9B61-297F-414D-8B32-BC8F1CC4620F}" dt="2025-04-26T03:59:50.274" v="75"/>
        <pc:sldMkLst>
          <pc:docMk/>
          <pc:sldMk cId="419618825" sldId="266"/>
        </pc:sldMkLst>
      </pc:sldChg>
      <pc:sldChg chg="addSp delSp modSp new mod ord">
        <pc:chgData name="Biancoli 22899 ITS Cloud DevOps CE" userId="8e9fa0ad-da3a-45c3-9b96-90c8e85d13b8" providerId="ADAL" clId="{350A9B61-297F-414D-8B32-BC8F1CC4620F}" dt="2025-04-27T01:54:40.801" v="95"/>
        <pc:sldMkLst>
          <pc:docMk/>
          <pc:sldMk cId="364988166" sldId="267"/>
        </pc:sldMkLst>
        <pc:picChg chg="add mod">
          <ac:chgData name="Biancoli 22899 ITS Cloud DevOps CE" userId="8e9fa0ad-da3a-45c3-9b96-90c8e85d13b8" providerId="ADAL" clId="{350A9B61-297F-414D-8B32-BC8F1CC4620F}" dt="2025-04-27T01:51:02.962" v="93" actId="14100"/>
          <ac:picMkLst>
            <pc:docMk/>
            <pc:sldMk cId="364988166" sldId="267"/>
            <ac:picMk id="5" creationId="{D99F46C7-2C18-1A42-2DD5-E18F1F89976B}"/>
          </ac:picMkLst>
        </pc:picChg>
      </pc:sldChg>
      <pc:sldChg chg="addSp delSp modSp new mod ord">
        <pc:chgData name="Biancoli 22899 ITS Cloud DevOps CE" userId="8e9fa0ad-da3a-45c3-9b96-90c8e85d13b8" providerId="ADAL" clId="{350A9B61-297F-414D-8B32-BC8F1CC4620F}" dt="2025-04-27T02:52:26.457" v="105"/>
        <pc:sldMkLst>
          <pc:docMk/>
          <pc:sldMk cId="2704616873" sldId="268"/>
        </pc:sldMkLst>
        <pc:picChg chg="add mod">
          <ac:chgData name="Biancoli 22899 ITS Cloud DevOps CE" userId="8e9fa0ad-da3a-45c3-9b96-90c8e85d13b8" providerId="ADAL" clId="{350A9B61-297F-414D-8B32-BC8F1CC4620F}" dt="2025-04-27T02:52:05.999" v="103" actId="14100"/>
          <ac:picMkLst>
            <pc:docMk/>
            <pc:sldMk cId="2704616873" sldId="268"/>
            <ac:picMk id="5" creationId="{C3C5614F-2F1C-3E27-07D5-240E49C5EDDB}"/>
          </ac:picMkLst>
        </pc:picChg>
      </pc:sldChg>
      <pc:sldChg chg="addSp delSp modSp new mod">
        <pc:chgData name="Biancoli 22899 ITS Cloud DevOps CE" userId="8e9fa0ad-da3a-45c3-9b96-90c8e85d13b8" providerId="ADAL" clId="{350A9B61-297F-414D-8B32-BC8F1CC4620F}" dt="2025-04-27T16:22:46.209" v="295" actId="14100"/>
        <pc:sldMkLst>
          <pc:docMk/>
          <pc:sldMk cId="372384635" sldId="269"/>
        </pc:sldMkLst>
        <pc:picChg chg="add mod">
          <ac:chgData name="Biancoli 22899 ITS Cloud DevOps CE" userId="8e9fa0ad-da3a-45c3-9b96-90c8e85d13b8" providerId="ADAL" clId="{350A9B61-297F-414D-8B32-BC8F1CC4620F}" dt="2025-04-27T16:16:25.774" v="271" actId="14100"/>
          <ac:picMkLst>
            <pc:docMk/>
            <pc:sldMk cId="372384635" sldId="269"/>
            <ac:picMk id="5" creationId="{6DCC9302-A998-743C-9563-C97FCC631EEF}"/>
          </ac:picMkLst>
        </pc:picChg>
        <pc:picChg chg="add mod">
          <ac:chgData name="Biancoli 22899 ITS Cloud DevOps CE" userId="8e9fa0ad-da3a-45c3-9b96-90c8e85d13b8" providerId="ADAL" clId="{350A9B61-297F-414D-8B32-BC8F1CC4620F}" dt="2025-04-27T16:22:46.209" v="295" actId="14100"/>
          <ac:picMkLst>
            <pc:docMk/>
            <pc:sldMk cId="372384635" sldId="269"/>
            <ac:picMk id="9" creationId="{B24F227E-5312-D1D2-1073-7D068C3657E3}"/>
          </ac:picMkLst>
        </pc:picChg>
      </pc:sldChg>
      <pc:sldChg chg="addSp delSp modSp new mod setBg chgLayout">
        <pc:chgData name="Biancoli 22899 ITS Cloud DevOps CE" userId="8e9fa0ad-da3a-45c3-9b96-90c8e85d13b8" providerId="ADAL" clId="{350A9B61-297F-414D-8B32-BC8F1CC4620F}" dt="2025-04-27T18:49:50.676" v="379" actId="14100"/>
        <pc:sldMkLst>
          <pc:docMk/>
          <pc:sldMk cId="320739816" sldId="270"/>
        </pc:sldMkLst>
        <pc:spChg chg="add mod">
          <ac:chgData name="Biancoli 22899 ITS Cloud DevOps CE" userId="8e9fa0ad-da3a-45c3-9b96-90c8e85d13b8" providerId="ADAL" clId="{350A9B61-297F-414D-8B32-BC8F1CC4620F}" dt="2025-04-27T18:49:36.505" v="378" actId="207"/>
          <ac:spMkLst>
            <pc:docMk/>
            <pc:sldMk cId="320739816" sldId="270"/>
            <ac:spMk id="10" creationId="{FD3460CC-A9DF-30F6-71E2-61B00A089799}"/>
          </ac:spMkLst>
        </pc:spChg>
        <pc:picChg chg="add mod">
          <ac:chgData name="Biancoli 22899 ITS Cloud DevOps CE" userId="8e9fa0ad-da3a-45c3-9b96-90c8e85d13b8" providerId="ADAL" clId="{350A9B61-297F-414D-8B32-BC8F1CC4620F}" dt="2025-04-27T18:49:50.676" v="379" actId="14100"/>
          <ac:picMkLst>
            <pc:docMk/>
            <pc:sldMk cId="320739816" sldId="270"/>
            <ac:picMk id="9" creationId="{4B8DCE00-37A9-98CE-8BED-6382615E8D96}"/>
          </ac:picMkLst>
        </pc:picChg>
      </pc:sldChg>
      <pc:sldMasterChg chg="modSldLayout">
        <pc:chgData name="Biancoli 22899 ITS Cloud DevOps CE" userId="8e9fa0ad-da3a-45c3-9b96-90c8e85d13b8" providerId="ADAL" clId="{350A9B61-297F-414D-8B32-BC8F1CC4620F}" dt="2025-04-27T03:16:43.669" v="136"/>
        <pc:sldMasterMkLst>
          <pc:docMk/>
          <pc:sldMasterMk cId="3735756758" sldId="2147483885"/>
        </pc:sldMasterMkLst>
        <pc:sldLayoutChg chg="delSp">
          <pc:chgData name="Biancoli 22899 ITS Cloud DevOps CE" userId="8e9fa0ad-da3a-45c3-9b96-90c8e85d13b8" providerId="ADAL" clId="{350A9B61-297F-414D-8B32-BC8F1CC4620F}" dt="2025-04-27T03:16:43.669" v="136"/>
          <pc:sldLayoutMkLst>
            <pc:docMk/>
            <pc:sldMasterMk cId="3735756758" sldId="2147483885"/>
            <pc:sldLayoutMk cId="1062055199" sldId="2147483903"/>
          </pc:sldLayoutMkLst>
        </pc:sldLayoutChg>
      </pc:sldMasterChg>
    </pc:docChg>
  </pc:docChgLst>
  <pc:docChgLst>
    <pc:chgData name="Biancoli 22899 ITS Cloud DevOps CE" userId="8e9fa0ad-da3a-45c3-9b96-90c8e85d13b8" providerId="ADAL" clId="{362DA66E-751E-48C9-953A-B0E333BD7015}"/>
    <pc:docChg chg="undo custSel addSld delSld modSld">
      <pc:chgData name="Biancoli 22899 ITS Cloud DevOps CE" userId="8e9fa0ad-da3a-45c3-9b96-90c8e85d13b8" providerId="ADAL" clId="{362DA66E-751E-48C9-953A-B0E333BD7015}" dt="2025-04-29T17:40:08.345" v="84" actId="14100"/>
      <pc:docMkLst>
        <pc:docMk/>
      </pc:docMkLst>
      <pc:sldChg chg="del">
        <pc:chgData name="Biancoli 22899 ITS Cloud DevOps CE" userId="8e9fa0ad-da3a-45c3-9b96-90c8e85d13b8" providerId="ADAL" clId="{362DA66E-751E-48C9-953A-B0E333BD7015}" dt="2025-04-29T17:15:54.815" v="22" actId="2696"/>
        <pc:sldMkLst>
          <pc:docMk/>
          <pc:sldMk cId="2640591177" sldId="261"/>
        </pc:sldMkLst>
      </pc:sldChg>
      <pc:sldChg chg="del">
        <pc:chgData name="Biancoli 22899 ITS Cloud DevOps CE" userId="8e9fa0ad-da3a-45c3-9b96-90c8e85d13b8" providerId="ADAL" clId="{362DA66E-751E-48C9-953A-B0E333BD7015}" dt="2025-04-29T17:13:38.137" v="14" actId="2696"/>
        <pc:sldMkLst>
          <pc:docMk/>
          <pc:sldMk cId="2803941783" sldId="262"/>
        </pc:sldMkLst>
      </pc:sldChg>
      <pc:sldChg chg="del">
        <pc:chgData name="Biancoli 22899 ITS Cloud DevOps CE" userId="8e9fa0ad-da3a-45c3-9b96-90c8e85d13b8" providerId="ADAL" clId="{362DA66E-751E-48C9-953A-B0E333BD7015}" dt="2025-04-29T17:31:06.093" v="73" actId="2696"/>
        <pc:sldMkLst>
          <pc:docMk/>
          <pc:sldMk cId="2025218896" sldId="263"/>
        </pc:sldMkLst>
      </pc:sldChg>
      <pc:sldChg chg="addSp modSp del">
        <pc:chgData name="Biancoli 22899 ITS Cloud DevOps CE" userId="8e9fa0ad-da3a-45c3-9b96-90c8e85d13b8" providerId="ADAL" clId="{362DA66E-751E-48C9-953A-B0E333BD7015}" dt="2025-04-29T17:26:32.278" v="53" actId="2696"/>
        <pc:sldMkLst>
          <pc:docMk/>
          <pc:sldMk cId="2179527733" sldId="264"/>
        </pc:sldMkLst>
        <pc:picChg chg="add mod">
          <ac:chgData name="Biancoli 22899 ITS Cloud DevOps CE" userId="8e9fa0ad-da3a-45c3-9b96-90c8e85d13b8" providerId="ADAL" clId="{362DA66E-751E-48C9-953A-B0E333BD7015}" dt="2025-04-29T17:25:08.215" v="51" actId="931"/>
          <ac:picMkLst>
            <pc:docMk/>
            <pc:sldMk cId="2179527733" sldId="264"/>
            <ac:picMk id="3" creationId="{55921DEE-576E-3EB0-F44B-E6E173253767}"/>
          </ac:picMkLst>
        </pc:picChg>
      </pc:sldChg>
      <pc:sldChg chg="del">
        <pc:chgData name="Biancoli 22899 ITS Cloud DevOps CE" userId="8e9fa0ad-da3a-45c3-9b96-90c8e85d13b8" providerId="ADAL" clId="{362DA66E-751E-48C9-953A-B0E333BD7015}" dt="2025-04-29T17:29:50.656" v="63" actId="2696"/>
        <pc:sldMkLst>
          <pc:docMk/>
          <pc:sldMk cId="150242478" sldId="265"/>
        </pc:sldMkLst>
      </pc:sldChg>
      <pc:sldChg chg="del">
        <pc:chgData name="Biancoli 22899 ITS Cloud DevOps CE" userId="8e9fa0ad-da3a-45c3-9b96-90c8e85d13b8" providerId="ADAL" clId="{362DA66E-751E-48C9-953A-B0E333BD7015}" dt="2025-04-29T17:39:57.760" v="82" actId="2696"/>
        <pc:sldMkLst>
          <pc:docMk/>
          <pc:sldMk cId="419618825" sldId="266"/>
        </pc:sldMkLst>
      </pc:sldChg>
      <pc:sldChg chg="addSp delSp modSp new mod setBg chgLayout">
        <pc:chgData name="Biancoli 22899 ITS Cloud DevOps CE" userId="8e9fa0ad-da3a-45c3-9b96-90c8e85d13b8" providerId="ADAL" clId="{362DA66E-751E-48C9-953A-B0E333BD7015}" dt="2025-04-29T17:13:25.588" v="13" actId="14100"/>
        <pc:sldMkLst>
          <pc:docMk/>
          <pc:sldMk cId="3314413927" sldId="271"/>
        </pc:sldMkLst>
        <pc:spChg chg="del mod">
          <ac:chgData name="Biancoli 22899 ITS Cloud DevOps CE" userId="8e9fa0ad-da3a-45c3-9b96-90c8e85d13b8" providerId="ADAL" clId="{362DA66E-751E-48C9-953A-B0E333BD7015}" dt="2025-04-29T17:09:50.575" v="5" actId="478"/>
          <ac:spMkLst>
            <pc:docMk/>
            <pc:sldMk cId="3314413927" sldId="271"/>
            <ac:spMk id="2" creationId="{957AE0A5-92D8-7D55-2263-848640DD4A64}"/>
          </ac:spMkLst>
        </pc:spChg>
        <pc:spChg chg="del mod">
          <ac:chgData name="Biancoli 22899 ITS Cloud DevOps CE" userId="8e9fa0ad-da3a-45c3-9b96-90c8e85d13b8" providerId="ADAL" clId="{362DA66E-751E-48C9-953A-B0E333BD7015}" dt="2025-04-29T17:09:48.028" v="2" actId="478"/>
          <ac:spMkLst>
            <pc:docMk/>
            <pc:sldMk cId="3314413927" sldId="271"/>
            <ac:spMk id="3" creationId="{E1A09484-06BF-9C01-BA40-77D488FB713F}"/>
          </ac:spMkLst>
        </pc:spChg>
        <pc:spChg chg="add del mod">
          <ac:chgData name="Biancoli 22899 ITS Cloud DevOps CE" userId="8e9fa0ad-da3a-45c3-9b96-90c8e85d13b8" providerId="ADAL" clId="{362DA66E-751E-48C9-953A-B0E333BD7015}" dt="2025-04-29T17:11:14.161" v="9" actId="6264"/>
          <ac:spMkLst>
            <pc:docMk/>
            <pc:sldMk cId="3314413927" sldId="271"/>
            <ac:spMk id="4" creationId="{E25A29C9-6D4F-565A-C188-C6B8E1F74B7B}"/>
          </ac:spMkLst>
        </pc:spChg>
        <pc:spChg chg="add del mod">
          <ac:chgData name="Biancoli 22899 ITS Cloud DevOps CE" userId="8e9fa0ad-da3a-45c3-9b96-90c8e85d13b8" providerId="ADAL" clId="{362DA66E-751E-48C9-953A-B0E333BD7015}" dt="2025-04-29T17:11:14.161" v="9" actId="6264"/>
          <ac:spMkLst>
            <pc:docMk/>
            <pc:sldMk cId="3314413927" sldId="271"/>
            <ac:spMk id="5" creationId="{DFA8A64E-297E-1879-A204-38F62A952333}"/>
          </ac:spMkLst>
        </pc:spChg>
        <pc:picChg chg="add mod">
          <ac:chgData name="Biancoli 22899 ITS Cloud DevOps CE" userId="8e9fa0ad-da3a-45c3-9b96-90c8e85d13b8" providerId="ADAL" clId="{362DA66E-751E-48C9-953A-B0E333BD7015}" dt="2025-04-29T17:13:25.588" v="13" actId="14100"/>
          <ac:picMkLst>
            <pc:docMk/>
            <pc:sldMk cId="3314413927" sldId="271"/>
            <ac:picMk id="7" creationId="{5D4E57B7-05C0-F549-482B-C3315A9F94A3}"/>
          </ac:picMkLst>
        </pc:picChg>
      </pc:sldChg>
      <pc:sldChg chg="addSp delSp modSp new del mod">
        <pc:chgData name="Biancoli 22899 ITS Cloud DevOps CE" userId="8e9fa0ad-da3a-45c3-9b96-90c8e85d13b8" providerId="ADAL" clId="{362DA66E-751E-48C9-953A-B0E333BD7015}" dt="2025-04-29T17:20:04.083" v="32" actId="2696"/>
        <pc:sldMkLst>
          <pc:docMk/>
          <pc:sldMk cId="4218639612" sldId="272"/>
        </pc:sldMkLst>
        <pc:spChg chg="del mod">
          <ac:chgData name="Biancoli 22899 ITS Cloud DevOps CE" userId="8e9fa0ad-da3a-45c3-9b96-90c8e85d13b8" providerId="ADAL" clId="{362DA66E-751E-48C9-953A-B0E333BD7015}" dt="2025-04-29T17:14:52.499" v="20" actId="478"/>
          <ac:spMkLst>
            <pc:docMk/>
            <pc:sldMk cId="4218639612" sldId="272"/>
            <ac:spMk id="2" creationId="{1F8EA458-C639-DAF4-D4DD-3176AAA13074}"/>
          </ac:spMkLst>
        </pc:spChg>
        <pc:spChg chg="del mod">
          <ac:chgData name="Biancoli 22899 ITS Cloud DevOps CE" userId="8e9fa0ad-da3a-45c3-9b96-90c8e85d13b8" providerId="ADAL" clId="{362DA66E-751E-48C9-953A-B0E333BD7015}" dt="2025-04-29T17:14:50.190" v="17" actId="478"/>
          <ac:spMkLst>
            <pc:docMk/>
            <pc:sldMk cId="4218639612" sldId="272"/>
            <ac:spMk id="3" creationId="{94CA8D69-E4AD-24AA-07F4-BFAFB29635D4}"/>
          </ac:spMkLst>
        </pc:spChg>
        <pc:picChg chg="add mod">
          <ac:chgData name="Biancoli 22899 ITS Cloud DevOps CE" userId="8e9fa0ad-da3a-45c3-9b96-90c8e85d13b8" providerId="ADAL" clId="{362DA66E-751E-48C9-953A-B0E333BD7015}" dt="2025-04-29T17:16:04.606" v="24" actId="14100"/>
          <ac:picMkLst>
            <pc:docMk/>
            <pc:sldMk cId="4218639612" sldId="272"/>
            <ac:picMk id="5" creationId="{F7728DA1-2249-3AA1-83EF-7AEF30C569DB}"/>
          </ac:picMkLst>
        </pc:picChg>
      </pc:sldChg>
      <pc:sldChg chg="addSp delSp modSp new del mod">
        <pc:chgData name="Biancoli 22899 ITS Cloud DevOps CE" userId="8e9fa0ad-da3a-45c3-9b96-90c8e85d13b8" providerId="ADAL" clId="{362DA66E-751E-48C9-953A-B0E333BD7015}" dt="2025-04-29T17:23:07.904" v="42" actId="2696"/>
        <pc:sldMkLst>
          <pc:docMk/>
          <pc:sldMk cId="1724428000" sldId="273"/>
        </pc:sldMkLst>
        <pc:spChg chg="del mod">
          <ac:chgData name="Biancoli 22899 ITS Cloud DevOps CE" userId="8e9fa0ad-da3a-45c3-9b96-90c8e85d13b8" providerId="ADAL" clId="{362DA66E-751E-48C9-953A-B0E333BD7015}" dt="2025-04-29T17:19:21.368" v="30" actId="478"/>
          <ac:spMkLst>
            <pc:docMk/>
            <pc:sldMk cId="1724428000" sldId="273"/>
            <ac:spMk id="2" creationId="{6B0862B4-FE81-972C-4961-947B64E60691}"/>
          </ac:spMkLst>
        </pc:spChg>
        <pc:spChg chg="del mod">
          <ac:chgData name="Biancoli 22899 ITS Cloud DevOps CE" userId="8e9fa0ad-da3a-45c3-9b96-90c8e85d13b8" providerId="ADAL" clId="{362DA66E-751E-48C9-953A-B0E333BD7015}" dt="2025-04-29T17:19:19.131" v="27" actId="478"/>
          <ac:spMkLst>
            <pc:docMk/>
            <pc:sldMk cId="1724428000" sldId="273"/>
            <ac:spMk id="3" creationId="{C4339846-DBD5-BB69-8978-B51DA0F6379B}"/>
          </ac:spMkLst>
        </pc:spChg>
        <pc:picChg chg="add mod">
          <ac:chgData name="Biancoli 22899 ITS Cloud DevOps CE" userId="8e9fa0ad-da3a-45c3-9b96-90c8e85d13b8" providerId="ADAL" clId="{362DA66E-751E-48C9-953A-B0E333BD7015}" dt="2025-04-29T17:20:12.077" v="34" actId="14100"/>
          <ac:picMkLst>
            <pc:docMk/>
            <pc:sldMk cId="1724428000" sldId="273"/>
            <ac:picMk id="5" creationId="{E7702EB6-E021-26B6-7114-76FB4F8EB2CB}"/>
          </ac:picMkLst>
        </pc:picChg>
      </pc:sldChg>
      <pc:sldChg chg="addSp delSp modSp new mod">
        <pc:chgData name="Biancoli 22899 ITS Cloud DevOps CE" userId="8e9fa0ad-da3a-45c3-9b96-90c8e85d13b8" providerId="ADAL" clId="{362DA66E-751E-48C9-953A-B0E333BD7015}" dt="2025-04-29T17:23:16.235" v="44" actId="14100"/>
        <pc:sldMkLst>
          <pc:docMk/>
          <pc:sldMk cId="1889445376" sldId="274"/>
        </pc:sldMkLst>
        <pc:spChg chg="del mod">
          <ac:chgData name="Biancoli 22899 ITS Cloud DevOps CE" userId="8e9fa0ad-da3a-45c3-9b96-90c8e85d13b8" providerId="ADAL" clId="{362DA66E-751E-48C9-953A-B0E333BD7015}" dt="2025-04-29T17:22:40.833" v="40" actId="478"/>
          <ac:spMkLst>
            <pc:docMk/>
            <pc:sldMk cId="1889445376" sldId="274"/>
            <ac:spMk id="2" creationId="{BA55AC7A-BDE8-31C1-2AAD-D9C0FF4A53CF}"/>
          </ac:spMkLst>
        </pc:spChg>
        <pc:spChg chg="del mod">
          <ac:chgData name="Biancoli 22899 ITS Cloud DevOps CE" userId="8e9fa0ad-da3a-45c3-9b96-90c8e85d13b8" providerId="ADAL" clId="{362DA66E-751E-48C9-953A-B0E333BD7015}" dt="2025-04-29T17:22:38.951" v="37" actId="478"/>
          <ac:spMkLst>
            <pc:docMk/>
            <pc:sldMk cId="1889445376" sldId="274"/>
            <ac:spMk id="3" creationId="{77F3BBE9-AC24-837B-9B0C-9442A8E3D49C}"/>
          </ac:spMkLst>
        </pc:spChg>
        <pc:picChg chg="add mod">
          <ac:chgData name="Biancoli 22899 ITS Cloud DevOps CE" userId="8e9fa0ad-da3a-45c3-9b96-90c8e85d13b8" providerId="ADAL" clId="{362DA66E-751E-48C9-953A-B0E333BD7015}" dt="2025-04-29T17:23:16.235" v="44" actId="14100"/>
          <ac:picMkLst>
            <pc:docMk/>
            <pc:sldMk cId="1889445376" sldId="274"/>
            <ac:picMk id="5" creationId="{13BBD5D4-BEEC-FE5B-4708-CCE6A1C07268}"/>
          </ac:picMkLst>
        </pc:picChg>
      </pc:sldChg>
      <pc:sldChg chg="addSp delSp modSp new mod">
        <pc:chgData name="Biancoli 22899 ITS Cloud DevOps CE" userId="8e9fa0ad-da3a-45c3-9b96-90c8e85d13b8" providerId="ADAL" clId="{362DA66E-751E-48C9-953A-B0E333BD7015}" dt="2025-04-29T17:26:41.237" v="55" actId="14100"/>
        <pc:sldMkLst>
          <pc:docMk/>
          <pc:sldMk cId="66823333" sldId="275"/>
        </pc:sldMkLst>
        <pc:spChg chg="del mod">
          <ac:chgData name="Biancoli 22899 ITS Cloud DevOps CE" userId="8e9fa0ad-da3a-45c3-9b96-90c8e85d13b8" providerId="ADAL" clId="{362DA66E-751E-48C9-953A-B0E333BD7015}" dt="2025-04-29T17:24:51.489" v="50" actId="478"/>
          <ac:spMkLst>
            <pc:docMk/>
            <pc:sldMk cId="66823333" sldId="275"/>
            <ac:spMk id="2" creationId="{D4F5DE09-BD89-C835-29C2-19AF05398CB2}"/>
          </ac:spMkLst>
        </pc:spChg>
        <pc:spChg chg="del mod">
          <ac:chgData name="Biancoli 22899 ITS Cloud DevOps CE" userId="8e9fa0ad-da3a-45c3-9b96-90c8e85d13b8" providerId="ADAL" clId="{362DA66E-751E-48C9-953A-B0E333BD7015}" dt="2025-04-29T17:24:49.266" v="47" actId="478"/>
          <ac:spMkLst>
            <pc:docMk/>
            <pc:sldMk cId="66823333" sldId="275"/>
            <ac:spMk id="3" creationId="{C55788A0-C495-0065-FF95-F51476F485AF}"/>
          </ac:spMkLst>
        </pc:spChg>
        <pc:picChg chg="add mod">
          <ac:chgData name="Biancoli 22899 ITS Cloud DevOps CE" userId="8e9fa0ad-da3a-45c3-9b96-90c8e85d13b8" providerId="ADAL" clId="{362DA66E-751E-48C9-953A-B0E333BD7015}" dt="2025-04-29T17:26:41.237" v="55" actId="14100"/>
          <ac:picMkLst>
            <pc:docMk/>
            <pc:sldMk cId="66823333" sldId="275"/>
            <ac:picMk id="5" creationId="{672A1901-96A7-0177-3F49-F1A3D6E0C915}"/>
          </ac:picMkLst>
        </pc:picChg>
      </pc:sldChg>
      <pc:sldChg chg="addSp delSp modSp new mod">
        <pc:chgData name="Biancoli 22899 ITS Cloud DevOps CE" userId="8e9fa0ad-da3a-45c3-9b96-90c8e85d13b8" providerId="ADAL" clId="{362DA66E-751E-48C9-953A-B0E333BD7015}" dt="2025-04-29T17:30:00.023" v="65" actId="14100"/>
        <pc:sldMkLst>
          <pc:docMk/>
          <pc:sldMk cId="1954652475" sldId="276"/>
        </pc:sldMkLst>
        <pc:spChg chg="del mod">
          <ac:chgData name="Biancoli 22899 ITS Cloud DevOps CE" userId="8e9fa0ad-da3a-45c3-9b96-90c8e85d13b8" providerId="ADAL" clId="{362DA66E-751E-48C9-953A-B0E333BD7015}" dt="2025-04-29T17:29:08.709" v="61" actId="478"/>
          <ac:spMkLst>
            <pc:docMk/>
            <pc:sldMk cId="1954652475" sldId="276"/>
            <ac:spMk id="2" creationId="{ACC4B416-07AC-980A-1202-7E9F71B6AE4F}"/>
          </ac:spMkLst>
        </pc:spChg>
        <pc:spChg chg="del mod">
          <ac:chgData name="Biancoli 22899 ITS Cloud DevOps CE" userId="8e9fa0ad-da3a-45c3-9b96-90c8e85d13b8" providerId="ADAL" clId="{362DA66E-751E-48C9-953A-B0E333BD7015}" dt="2025-04-29T17:29:06.385" v="58" actId="478"/>
          <ac:spMkLst>
            <pc:docMk/>
            <pc:sldMk cId="1954652475" sldId="276"/>
            <ac:spMk id="3" creationId="{4E28704F-9627-EA6A-BB04-A93A6FA825BB}"/>
          </ac:spMkLst>
        </pc:spChg>
        <pc:picChg chg="add mod">
          <ac:chgData name="Biancoli 22899 ITS Cloud DevOps CE" userId="8e9fa0ad-da3a-45c3-9b96-90c8e85d13b8" providerId="ADAL" clId="{362DA66E-751E-48C9-953A-B0E333BD7015}" dt="2025-04-29T17:30:00.023" v="65" actId="14100"/>
          <ac:picMkLst>
            <pc:docMk/>
            <pc:sldMk cId="1954652475" sldId="276"/>
            <ac:picMk id="5" creationId="{FA9CD654-5849-C328-E05A-13D93D943CAA}"/>
          </ac:picMkLst>
        </pc:picChg>
      </pc:sldChg>
      <pc:sldChg chg="addSp delSp modSp new mod">
        <pc:chgData name="Biancoli 22899 ITS Cloud DevOps CE" userId="8e9fa0ad-da3a-45c3-9b96-90c8e85d13b8" providerId="ADAL" clId="{362DA66E-751E-48C9-953A-B0E333BD7015}" dt="2025-04-29T17:31:13.213" v="75" actId="14100"/>
        <pc:sldMkLst>
          <pc:docMk/>
          <pc:sldMk cId="2471679220" sldId="277"/>
        </pc:sldMkLst>
        <pc:spChg chg="del mod">
          <ac:chgData name="Biancoli 22899 ITS Cloud DevOps CE" userId="8e9fa0ad-da3a-45c3-9b96-90c8e85d13b8" providerId="ADAL" clId="{362DA66E-751E-48C9-953A-B0E333BD7015}" dt="2025-04-29T17:30:15.354" v="71" actId="478"/>
          <ac:spMkLst>
            <pc:docMk/>
            <pc:sldMk cId="2471679220" sldId="277"/>
            <ac:spMk id="2" creationId="{AD318CA9-9942-9A7F-A618-E2862A24711F}"/>
          </ac:spMkLst>
        </pc:spChg>
        <pc:spChg chg="del mod">
          <ac:chgData name="Biancoli 22899 ITS Cloud DevOps CE" userId="8e9fa0ad-da3a-45c3-9b96-90c8e85d13b8" providerId="ADAL" clId="{362DA66E-751E-48C9-953A-B0E333BD7015}" dt="2025-04-29T17:30:13.341" v="68" actId="478"/>
          <ac:spMkLst>
            <pc:docMk/>
            <pc:sldMk cId="2471679220" sldId="277"/>
            <ac:spMk id="3" creationId="{B543DA44-93D7-63A2-9DA1-8650F53B148B}"/>
          </ac:spMkLst>
        </pc:spChg>
        <pc:picChg chg="add mod">
          <ac:chgData name="Biancoli 22899 ITS Cloud DevOps CE" userId="8e9fa0ad-da3a-45c3-9b96-90c8e85d13b8" providerId="ADAL" clId="{362DA66E-751E-48C9-953A-B0E333BD7015}" dt="2025-04-29T17:31:13.213" v="75" actId="14100"/>
          <ac:picMkLst>
            <pc:docMk/>
            <pc:sldMk cId="2471679220" sldId="277"/>
            <ac:picMk id="5" creationId="{BBC06A9A-05E9-5BAF-238F-102A3402876F}"/>
          </ac:picMkLst>
        </pc:picChg>
      </pc:sldChg>
      <pc:sldChg chg="addSp delSp modSp new mod">
        <pc:chgData name="Biancoli 22899 ITS Cloud DevOps CE" userId="8e9fa0ad-da3a-45c3-9b96-90c8e85d13b8" providerId="ADAL" clId="{362DA66E-751E-48C9-953A-B0E333BD7015}" dt="2025-04-29T17:40:08.345" v="84" actId="14100"/>
        <pc:sldMkLst>
          <pc:docMk/>
          <pc:sldMk cId="3200480442" sldId="278"/>
        </pc:sldMkLst>
        <pc:spChg chg="del mod">
          <ac:chgData name="Biancoli 22899 ITS Cloud DevOps CE" userId="8e9fa0ad-da3a-45c3-9b96-90c8e85d13b8" providerId="ADAL" clId="{362DA66E-751E-48C9-953A-B0E333BD7015}" dt="2025-04-29T17:38:51.944" v="80" actId="478"/>
          <ac:spMkLst>
            <pc:docMk/>
            <pc:sldMk cId="3200480442" sldId="278"/>
            <ac:spMk id="2" creationId="{0E14D920-25E5-B26E-0C56-6DE99C402A4C}"/>
          </ac:spMkLst>
        </pc:spChg>
        <pc:spChg chg="del mod">
          <ac:chgData name="Biancoli 22899 ITS Cloud DevOps CE" userId="8e9fa0ad-da3a-45c3-9b96-90c8e85d13b8" providerId="ADAL" clId="{362DA66E-751E-48C9-953A-B0E333BD7015}" dt="2025-04-29T17:38:49.637" v="78" actId="478"/>
          <ac:spMkLst>
            <pc:docMk/>
            <pc:sldMk cId="3200480442" sldId="278"/>
            <ac:spMk id="3" creationId="{D775AC88-918B-24C1-34A3-8A9344BFB830}"/>
          </ac:spMkLst>
        </pc:spChg>
        <pc:picChg chg="add mod">
          <ac:chgData name="Biancoli 22899 ITS Cloud DevOps CE" userId="8e9fa0ad-da3a-45c3-9b96-90c8e85d13b8" providerId="ADAL" clId="{362DA66E-751E-48C9-953A-B0E333BD7015}" dt="2025-04-29T17:40:08.345" v="84" actId="14100"/>
          <ac:picMkLst>
            <pc:docMk/>
            <pc:sldMk cId="3200480442" sldId="278"/>
            <ac:picMk id="5" creationId="{7EFACCDF-AE36-C2CF-28AF-0E3D7C598820}"/>
          </ac:picMkLst>
        </pc:picChg>
      </pc:sldChg>
    </pc:docChg>
  </pc:docChgLst>
  <pc:docChgLst>
    <pc:chgData name="Biancoli 22899 ITS Cloud DevOps CE" userId="S::g.biancoli@itsolivetti.it::8e9fa0ad-da3a-45c3-9b96-90c8e85d13b8" providerId="AD" clId="Web-{22DAF079-7AA6-C2B4-28C9-0B856DDE1A1E}"/>
    <pc:docChg chg="addSld modSld">
      <pc:chgData name="Biancoli 22899 ITS Cloud DevOps CE" userId="S::g.biancoli@itsolivetti.it::8e9fa0ad-da3a-45c3-9b96-90c8e85d13b8" providerId="AD" clId="Web-{22DAF079-7AA6-C2B4-28C9-0B856DDE1A1E}" dt="2025-04-24T00:58:00.209" v="70"/>
      <pc:docMkLst>
        <pc:docMk/>
      </pc:docMkLst>
      <pc:sldChg chg="addSp modSp">
        <pc:chgData name="Biancoli 22899 ITS Cloud DevOps CE" userId="S::g.biancoli@itsolivetti.it::8e9fa0ad-da3a-45c3-9b96-90c8e85d13b8" providerId="AD" clId="Web-{22DAF079-7AA6-C2B4-28C9-0B856DDE1A1E}" dt="2025-04-24T00:45:39.409" v="4" actId="14100"/>
        <pc:sldMkLst>
          <pc:docMk/>
          <pc:sldMk cId="744820352" sldId="258"/>
        </pc:sldMkLst>
      </pc:sldChg>
      <pc:sldChg chg="addSp delSp modSp new">
        <pc:chgData name="Biancoli 22899 ITS Cloud DevOps CE" userId="S::g.biancoli@itsolivetti.it::8e9fa0ad-da3a-45c3-9b96-90c8e85d13b8" providerId="AD" clId="Web-{22DAF079-7AA6-C2B4-28C9-0B856DDE1A1E}" dt="2025-04-24T00:57:41.021" v="66" actId="20577"/>
        <pc:sldMkLst>
          <pc:docMk/>
          <pc:sldMk cId="853350534" sldId="259"/>
        </pc:sldMkLst>
        <pc:spChg chg="add mod">
          <ac:chgData name="Biancoli 22899 ITS Cloud DevOps CE" userId="S::g.biancoli@itsolivetti.it::8e9fa0ad-da3a-45c3-9b96-90c8e85d13b8" providerId="AD" clId="Web-{22DAF079-7AA6-C2B4-28C9-0B856DDE1A1E}" dt="2025-04-24T00:49:45.134" v="27" actId="20577"/>
          <ac:spMkLst>
            <pc:docMk/>
            <pc:sldMk cId="853350534" sldId="259"/>
            <ac:spMk id="4" creationId="{4853645C-540C-0343-727E-57640FB8CCBD}"/>
          </ac:spMkLst>
        </pc:spChg>
        <pc:spChg chg="add mod">
          <ac:chgData name="Biancoli 22899 ITS Cloud DevOps CE" userId="S::g.biancoli@itsolivetti.it::8e9fa0ad-da3a-45c3-9b96-90c8e85d13b8" providerId="AD" clId="Web-{22DAF079-7AA6-C2B4-28C9-0B856DDE1A1E}" dt="2025-04-24T00:55:01.908" v="30" actId="14100"/>
          <ac:spMkLst>
            <pc:docMk/>
            <pc:sldMk cId="853350534" sldId="259"/>
            <ac:spMk id="5" creationId="{AFD0E4CB-4D44-0B28-4AAF-478895E5B7F5}"/>
          </ac:spMkLst>
        </pc:spChg>
        <pc:spChg chg="add mod">
          <ac:chgData name="Biancoli 22899 ITS Cloud DevOps CE" userId="S::g.biancoli@itsolivetti.it::8e9fa0ad-da3a-45c3-9b96-90c8e85d13b8" providerId="AD" clId="Web-{22DAF079-7AA6-C2B4-28C9-0B856DDE1A1E}" dt="2025-04-24T00:57:41.021" v="66" actId="20577"/>
          <ac:spMkLst>
            <pc:docMk/>
            <pc:sldMk cId="853350534" sldId="259"/>
            <ac:spMk id="7" creationId="{CA1D169B-2A44-F2A7-1F8F-50BE7D5C24E6}"/>
          </ac:spMkLst>
        </pc:spChg>
      </pc:sldChg>
      <pc:sldChg chg="delSp modSp new">
        <pc:chgData name="Biancoli 22899 ITS Cloud DevOps CE" userId="S::g.biancoli@itsolivetti.it::8e9fa0ad-da3a-45c3-9b96-90c8e85d13b8" providerId="AD" clId="Web-{22DAF079-7AA6-C2B4-28C9-0B856DDE1A1E}" dt="2025-04-24T00:58:00.209" v="70"/>
        <pc:sldMkLst>
          <pc:docMk/>
          <pc:sldMk cId="3548364276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096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83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037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264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421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893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413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559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250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05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01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74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20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89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80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60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96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76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75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04059" y="128252"/>
            <a:ext cx="10746961" cy="899631"/>
          </a:xfrm>
        </p:spPr>
        <p:txBody>
          <a:bodyPr>
            <a:normAutofit/>
          </a:bodyPr>
          <a:lstStyle/>
          <a:p>
            <a:r>
              <a:rPr lang="de-DE" sz="4800" dirty="0">
                <a:solidFill>
                  <a:schemeClr val="accent2">
                    <a:lumMod val="50000"/>
                  </a:schemeClr>
                </a:solidFill>
              </a:rPr>
              <a:t>Project Work  Python Giovanni Biancoli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54E0DF4-D5B0-8D20-271F-E8E9E95DA73B}"/>
              </a:ext>
            </a:extLst>
          </p:cNvPr>
          <p:cNvSpPr txBox="1"/>
          <p:nvPr/>
        </p:nvSpPr>
        <p:spPr>
          <a:xfrm>
            <a:off x="472440" y="1488440"/>
            <a:ext cx="114173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i="1" dirty="0">
                <a:solidFill>
                  <a:srgbClr val="7030A0"/>
                </a:solidFill>
              </a:rPr>
              <a:t>Biennio ITS 2024-2026     CORSO :  CLOUD- DEVOPS                         ITS – Adriano Olivetti    Sede :  ENGIM  Cesena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30D5C0-0B81-E5DE-5A47-2BECB3EB1D92}"/>
              </a:ext>
            </a:extLst>
          </p:cNvPr>
          <p:cNvSpPr txBox="1"/>
          <p:nvPr/>
        </p:nvSpPr>
        <p:spPr>
          <a:xfrm>
            <a:off x="673100" y="2870200"/>
            <a:ext cx="11087100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>
                <a:solidFill>
                  <a:srgbClr val="FF0000"/>
                </a:solidFill>
                <a:latin typeface="Lucida Sans Typewriter"/>
              </a:rPr>
              <a:t>Titolo: Galleria </a:t>
            </a:r>
            <a:r>
              <a:rPr lang="it-IT" sz="3600" dirty="0">
                <a:solidFill>
                  <a:srgbClr val="FF0000"/>
                </a:solidFill>
                <a:latin typeface="Lucida Sans Typewriter"/>
              </a:rPr>
              <a:t>– Film preferiti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1A3B9AB-18D9-76FC-77D0-6E314E6F20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10" y="200875"/>
            <a:ext cx="754384" cy="75438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9D4696B-2FDF-EAB7-03BA-4F319266C1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" y="265066"/>
            <a:ext cx="754383" cy="82793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28A1C19-5AFB-0370-2552-61493D4D8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65" y="3542371"/>
            <a:ext cx="4967235" cy="331562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4C138AD-E2EB-D984-480F-4A228B099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7963"/>
            <a:ext cx="4814596" cy="316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3BBD5D4-BEEC-FE5B-4708-CCE6A1C07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45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72A1901-96A7-0177-3F49-F1A3D6E0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9CD654-5849-C328-E05A-13D93D943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2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C06A9A-05E9-5BAF-238F-102A34028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3C5614F-2F1C-3E27-07D5-240E49C5E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1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B8DCE00-37A9-98CE-8BED-6382615E8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307078" cy="648866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3460CC-A9DF-30F6-71E2-61B00A089799}"/>
              </a:ext>
            </a:extLst>
          </p:cNvPr>
          <p:cNvSpPr txBox="1"/>
          <p:nvPr/>
        </p:nvSpPr>
        <p:spPr>
          <a:xfrm>
            <a:off x="0" y="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SCHELETRO APPLICATIVO  GALLERIA – FILM PREFERITI</a:t>
            </a:r>
          </a:p>
        </p:txBody>
      </p:sp>
    </p:spTree>
    <p:extLst>
      <p:ext uri="{BB962C8B-B14F-4D97-AF65-F5344CB8AC3E}">
        <p14:creationId xmlns:p14="http://schemas.microsoft.com/office/powerpoint/2010/main" val="32073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DCC9302-A998-743C-9563-C97FCC631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24F227E-5312-D1D2-1073-7D068C365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31" y="1539551"/>
            <a:ext cx="4410269" cy="50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EFACCDF-AE36-C2CF-28AF-0E3D7C598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8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99F46C7-2C18-1A42-2DD5-E18F1F899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software, Icona del computer&#10;&#10;Il contenuto generato dall&amp;#39;IA potrebbe non essere corretto.">
            <a:extLst>
              <a:ext uri="{FF2B5EF4-FFF2-40B4-BE49-F238E27FC236}">
                <a16:creationId xmlns:a16="http://schemas.microsoft.com/office/drawing/2014/main" id="{0851CD25-B21C-00CE-4C0F-AD14CA53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853" y="-1773"/>
            <a:ext cx="12338594" cy="70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1846402-544C-5A39-9B90-173120072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53645C-540C-0343-727E-57640FB8CCBD}"/>
              </a:ext>
            </a:extLst>
          </p:cNvPr>
          <p:cNvSpPr txBox="1"/>
          <p:nvPr/>
        </p:nvSpPr>
        <p:spPr>
          <a:xfrm>
            <a:off x="428368" y="76599"/>
            <a:ext cx="11763632" cy="6278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/>
              </a:rPr>
              <a:t>def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apri_file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():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filetypes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/>
              </a:rPr>
              <a:t>=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(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(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'file di testo'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, 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'*.txt'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),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(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'tutti </a:t>
            </a:r>
            <a:r>
              <a:rPr lang="en-US" sz="1600" dirty="0" err="1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i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 file'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, 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'*.*'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)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filename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/>
              </a:rPr>
              <a:t>=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4EC9B0"/>
                </a:solidFill>
                <a:highlight>
                  <a:srgbClr val="1F1F1F"/>
                </a:highlight>
                <a:latin typeface="Consolas"/>
              </a:rPr>
              <a:t>filedialog</a:t>
            </a:r>
            <a:r>
              <a:rPr lang="en-US" sz="1600" dirty="0" err="1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.</a:t>
            </a:r>
            <a:r>
              <a:rPr lang="en-US" sz="1600" dirty="0" err="1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askopenfilename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title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/>
              </a:rPr>
              <a:t>=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"Apri un file"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, 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initialdir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/>
              </a:rPr>
              <a:t>=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"/"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,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filetypes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/>
              </a:rPr>
              <a:t>=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filetypes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)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</a:t>
            </a:r>
            <a:r>
              <a:rPr lang="en-US" sz="1600" dirty="0">
                <a:solidFill>
                  <a:srgbClr val="C586C0"/>
                </a:solidFill>
                <a:highlight>
                  <a:srgbClr val="1F1F1F"/>
                </a:highlight>
                <a:latin typeface="Consolas"/>
              </a:rPr>
              <a:t>if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filename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:  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# </a:t>
            </a:r>
            <a:r>
              <a:rPr lang="en-US" sz="1600" dirty="0" err="1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Controlla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 se è </a:t>
            </a:r>
            <a:r>
              <a:rPr lang="en-US" sz="1600" dirty="0" err="1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stato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selezionato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 un file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</a:t>
            </a:r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print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</a:t>
            </a:r>
            <a:r>
              <a:rPr lang="en-US" sz="1600" dirty="0" err="1">
                <a:solidFill>
                  <a:srgbClr val="569CD6"/>
                </a:solidFill>
                <a:highlight>
                  <a:srgbClr val="1F1F1F"/>
                </a:highlight>
                <a:latin typeface="Consolas"/>
              </a:rPr>
              <a:t>f</a:t>
            </a:r>
            <a:r>
              <a:rPr lang="en-US" sz="1600" dirty="0" err="1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"File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aperto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: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/>
              </a:rPr>
              <a:t>{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filename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/>
              </a:rPr>
              <a:t>}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</a:t>
            </a:r>
            <a:r>
              <a:rPr lang="en-US" sz="1600" dirty="0">
                <a:solidFill>
                  <a:srgbClr val="C586C0"/>
                </a:solidFill>
                <a:highlight>
                  <a:srgbClr val="1F1F1F"/>
                </a:highlight>
                <a:latin typeface="Consolas"/>
              </a:rPr>
              <a:t>try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: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    </a:t>
            </a:r>
            <a:r>
              <a:rPr lang="en-US" sz="1600" dirty="0">
                <a:solidFill>
                  <a:srgbClr val="C586C0"/>
                </a:solidFill>
                <a:highlight>
                  <a:srgbClr val="1F1F1F"/>
                </a:highlight>
                <a:latin typeface="Consolas"/>
              </a:rPr>
              <a:t>with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open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filename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, 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'r'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) </a:t>
            </a:r>
            <a:r>
              <a:rPr lang="en-US" sz="1600" dirty="0">
                <a:solidFill>
                  <a:srgbClr val="C586C0"/>
                </a:solidFill>
                <a:highlight>
                  <a:srgbClr val="1F1F1F"/>
                </a:highlight>
                <a:latin typeface="Consolas"/>
              </a:rPr>
              <a:t>as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: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       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data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/>
              </a:rPr>
              <a:t>=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</a:t>
            </a:r>
            <a:r>
              <a:rPr lang="en-US" sz="1600" dirty="0" err="1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.</a:t>
            </a:r>
            <a:r>
              <a:rPr lang="en-US" sz="1600" dirty="0" err="1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read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()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        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text_box</a:t>
            </a:r>
            <a:r>
              <a:rPr lang="en-US" sz="1600" dirty="0" err="1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.</a:t>
            </a:r>
            <a:r>
              <a:rPr lang="en-US" sz="1600" dirty="0" err="1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delete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'1.0'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, </a:t>
            </a:r>
            <a:r>
              <a:rPr lang="en-US" sz="1600" dirty="0">
                <a:solidFill>
                  <a:srgbClr val="4FC1FF"/>
                </a:solidFill>
                <a:highlight>
                  <a:srgbClr val="1F1F1F"/>
                </a:highlight>
                <a:latin typeface="Consolas"/>
              </a:rPr>
              <a:t>END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)  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# </a:t>
            </a:r>
            <a:r>
              <a:rPr lang="en-US" sz="1600" dirty="0" err="1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Pulisce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 la Text box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        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text_box</a:t>
            </a:r>
            <a:r>
              <a:rPr lang="en-US" sz="1600" dirty="0" err="1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.</a:t>
            </a:r>
            <a:r>
              <a:rPr lang="en-US" sz="1600" dirty="0" err="1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insert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</a:t>
            </a:r>
            <a:r>
              <a:rPr lang="en-US" sz="1600" dirty="0">
                <a:solidFill>
                  <a:srgbClr val="4FC1FF"/>
                </a:solidFill>
                <a:highlight>
                  <a:srgbClr val="1F1F1F"/>
                </a:highlight>
                <a:latin typeface="Consolas"/>
              </a:rPr>
              <a:t>END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,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data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)   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# </a:t>
            </a:r>
            <a:r>
              <a:rPr lang="en-US" sz="1600" dirty="0" err="1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Inserisce</a:t>
            </a:r>
            <a:r>
              <a:rPr lang="en-US" sz="1600" dirty="0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 il </a:t>
            </a:r>
            <a:r>
              <a:rPr lang="en-US" sz="1600" dirty="0" err="1">
                <a:solidFill>
                  <a:srgbClr val="6A9955"/>
                </a:solidFill>
                <a:highlight>
                  <a:srgbClr val="1F1F1F"/>
                </a:highlight>
                <a:latin typeface="Consolas"/>
              </a:rPr>
              <a:t>contenuto</a:t>
            </a:r>
            <a:endParaRPr lang="en-US" sz="1600" dirty="0">
              <a:solidFill>
                <a:srgbClr val="6A9955"/>
              </a:solidFill>
              <a:highlight>
                <a:srgbClr val="1F1F1F"/>
              </a:highlight>
              <a:latin typeface="Consolas"/>
            </a:endParaRP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</a:t>
            </a:r>
            <a:r>
              <a:rPr lang="en-US" sz="1600" dirty="0">
                <a:solidFill>
                  <a:srgbClr val="C586C0"/>
                </a:solidFill>
                <a:highlight>
                  <a:srgbClr val="1F1F1F"/>
                </a:highlight>
                <a:latin typeface="Consolas"/>
              </a:rPr>
              <a:t>except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/>
              </a:rPr>
              <a:t>Exception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C586C0"/>
                </a:solidFill>
                <a:highlight>
                  <a:srgbClr val="1F1F1F"/>
                </a:highlight>
                <a:latin typeface="Consolas"/>
              </a:rPr>
              <a:t>as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: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    </a:t>
            </a:r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print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</a:t>
            </a:r>
            <a:r>
              <a:rPr lang="en-US" sz="1600" dirty="0" err="1">
                <a:solidFill>
                  <a:srgbClr val="569CD6"/>
                </a:solidFill>
                <a:highlight>
                  <a:srgbClr val="1F1F1F"/>
                </a:highlight>
                <a:latin typeface="Consolas"/>
              </a:rPr>
              <a:t>f</a:t>
            </a:r>
            <a:r>
              <a:rPr lang="en-US" sz="1600" dirty="0" err="1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"Errore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nella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lettura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 del file: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/>
              </a:rPr>
              <a:t>{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/>
              </a:rPr>
              <a:t>}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)</a:t>
            </a:r>
          </a:p>
          <a:p>
            <a:br>
              <a:rPr lang="en-US" sz="1600" dirty="0">
                <a:highlight>
                  <a:srgbClr val="1F1F1F"/>
                </a:highlight>
                <a:latin typeface="Consolas"/>
              </a:rPr>
            </a:b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</a:t>
            </a:r>
            <a:r>
              <a:rPr lang="en-US" sz="1600" dirty="0">
                <a:solidFill>
                  <a:srgbClr val="C586C0"/>
                </a:solidFill>
                <a:highlight>
                  <a:srgbClr val="1F1F1F"/>
                </a:highlight>
                <a:latin typeface="Consolas"/>
              </a:rPr>
              <a:t>try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: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    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f_save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/>
              </a:rPr>
              <a:t>=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4EC9B0"/>
                </a:solidFill>
                <a:highlight>
                  <a:srgbClr val="1F1F1F"/>
                </a:highlight>
                <a:latin typeface="Consolas"/>
              </a:rPr>
              <a:t>filedialog</a:t>
            </a:r>
            <a:r>
              <a:rPr lang="en-US" sz="1600" dirty="0" err="1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.</a:t>
            </a:r>
            <a:r>
              <a:rPr lang="en-US" sz="1600" dirty="0" err="1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asksaveasfile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mode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/>
              </a:rPr>
              <a:t>=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"w"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,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title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/>
              </a:rPr>
              <a:t>=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"Salva file"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, 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defaultextension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/>
              </a:rPr>
              <a:t>=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".txt"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    </a:t>
            </a:r>
            <a:r>
              <a:rPr lang="en-US" sz="1600" dirty="0">
                <a:solidFill>
                  <a:srgbClr val="C586C0"/>
                </a:solidFill>
                <a:highlight>
                  <a:srgbClr val="1F1F1F"/>
                </a:highlight>
                <a:latin typeface="Consolas"/>
              </a:rPr>
              <a:t>if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f_save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: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        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data_to_write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nsolas"/>
              </a:rPr>
              <a:t>=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"HO SOSTITUITO IL FILE"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        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f_save</a:t>
            </a:r>
            <a:r>
              <a:rPr lang="en-US" sz="1600" dirty="0" err="1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.</a:t>
            </a:r>
            <a:r>
              <a:rPr lang="en-US" sz="1600" dirty="0" err="1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write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data_to_write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        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f_save</a:t>
            </a:r>
            <a:r>
              <a:rPr lang="en-US" sz="1600" dirty="0" err="1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.</a:t>
            </a:r>
            <a:r>
              <a:rPr lang="en-US" sz="1600" dirty="0" err="1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close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()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</a:t>
            </a:r>
            <a:r>
              <a:rPr lang="en-US" sz="1600" dirty="0">
                <a:solidFill>
                  <a:srgbClr val="C586C0"/>
                </a:solidFill>
                <a:highlight>
                  <a:srgbClr val="1F1F1F"/>
                </a:highlight>
                <a:latin typeface="Consolas"/>
              </a:rPr>
              <a:t>except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4EC9B0"/>
                </a:solidFill>
                <a:highlight>
                  <a:srgbClr val="1F1F1F"/>
                </a:highlight>
                <a:latin typeface="Consolas"/>
              </a:rPr>
              <a:t>Exception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C586C0"/>
                </a:solidFill>
                <a:highlight>
                  <a:srgbClr val="1F1F1F"/>
                </a:highlight>
                <a:latin typeface="Consolas"/>
              </a:rPr>
              <a:t>as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e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:</a:t>
            </a:r>
          </a:p>
          <a:p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            </a:t>
            </a:r>
            <a:r>
              <a:rPr lang="en-US" sz="1600" dirty="0">
                <a:solidFill>
                  <a:srgbClr val="DCDCAA"/>
                </a:solidFill>
                <a:highlight>
                  <a:srgbClr val="1F1F1F"/>
                </a:highlight>
                <a:latin typeface="Consolas"/>
              </a:rPr>
              <a:t>print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(</a:t>
            </a:r>
            <a:r>
              <a:rPr lang="en-US" sz="1600" dirty="0" err="1">
                <a:solidFill>
                  <a:srgbClr val="569CD6"/>
                </a:solidFill>
                <a:highlight>
                  <a:srgbClr val="1F1F1F"/>
                </a:highlight>
                <a:latin typeface="Consolas"/>
              </a:rPr>
              <a:t>f</a:t>
            </a:r>
            <a:r>
              <a:rPr lang="en-US" sz="1600" dirty="0" err="1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"Errore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nel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salvataggio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 del file: 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/>
              </a:rPr>
              <a:t>{</a:t>
            </a:r>
            <a:r>
              <a:rPr lang="en-US" sz="1600" dirty="0">
                <a:solidFill>
                  <a:srgbClr val="9CDCFE"/>
                </a:solidFill>
                <a:highlight>
                  <a:srgbClr val="1F1F1F"/>
                </a:highlight>
                <a:latin typeface="Consolas"/>
              </a:rPr>
              <a:t>e</a:t>
            </a:r>
            <a:r>
              <a:rPr lang="en-US" sz="1600" dirty="0">
                <a:solidFill>
                  <a:srgbClr val="569CD6"/>
                </a:solidFill>
                <a:highlight>
                  <a:srgbClr val="1F1F1F"/>
                </a:highlight>
                <a:latin typeface="Consolas"/>
              </a:rPr>
              <a:t>}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nsolas"/>
              </a:rPr>
              <a:t>"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nsolas"/>
              </a:rPr>
              <a:t>)</a:t>
            </a:r>
          </a:p>
          <a:p>
            <a:endParaRPr lang="en-US" dirty="0">
              <a:solidFill>
                <a:srgbClr val="CCCCCC"/>
              </a:solidFill>
              <a:highlight>
                <a:srgbClr val="1F1F1F"/>
              </a:highlight>
              <a:latin typeface="Consolas"/>
            </a:endParaRPr>
          </a:p>
        </p:txBody>
      </p:sp>
      <p:sp>
        <p:nvSpPr>
          <p:cNvPr id="5" name="Freccia a sinistra 4">
            <a:extLst>
              <a:ext uri="{FF2B5EF4-FFF2-40B4-BE49-F238E27FC236}">
                <a16:creationId xmlns:a16="http://schemas.microsoft.com/office/drawing/2014/main" id="{AFD0E4CB-4D44-0B28-4AAF-478895E5B7F5}"/>
              </a:ext>
            </a:extLst>
          </p:cNvPr>
          <p:cNvSpPr/>
          <p:nvPr/>
        </p:nvSpPr>
        <p:spPr>
          <a:xfrm>
            <a:off x="6969769" y="4658542"/>
            <a:ext cx="2069279" cy="47358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1D169B-2A44-F2A7-1F8F-50BE7D5C24E6}"/>
              </a:ext>
            </a:extLst>
          </p:cNvPr>
          <p:cNvSpPr txBox="1"/>
          <p:nvPr/>
        </p:nvSpPr>
        <p:spPr>
          <a:xfrm>
            <a:off x="9291348" y="4658542"/>
            <a:ext cx="27796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PUNTO IN CUI SOSTITUIRE IL TESTO </a:t>
            </a:r>
          </a:p>
        </p:txBody>
      </p:sp>
    </p:spTree>
    <p:extLst>
      <p:ext uri="{BB962C8B-B14F-4D97-AF65-F5344CB8AC3E}">
        <p14:creationId xmlns:p14="http://schemas.microsoft.com/office/powerpoint/2010/main" val="85335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5D4E57B7-05C0-F549-482B-C3315A9F9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13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">
  <a:themeElements>
    <a:clrScheme name="Evento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264</Words>
  <Application>Microsoft Office PowerPoint</Application>
  <PresentationFormat>Widescreen</PresentationFormat>
  <Paragraphs>28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Consolas</vt:lpstr>
      <vt:lpstr>Impact</vt:lpstr>
      <vt:lpstr>Lucida Sans Typewriter</vt:lpstr>
      <vt:lpstr>Evento</vt:lpstr>
      <vt:lpstr>Project Work  Python Giovanni Biancoli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Biancoli 22899 ITS Cloud DevOps CE</cp:lastModifiedBy>
  <cp:revision>118</cp:revision>
  <dcterms:created xsi:type="dcterms:W3CDTF">2025-04-23T14:31:52Z</dcterms:created>
  <dcterms:modified xsi:type="dcterms:W3CDTF">2025-04-29T17:40:10Z</dcterms:modified>
</cp:coreProperties>
</file>